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tr-TR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tr-T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"/>
          <p:cNvSpPr/>
          <p:nvPr/>
        </p:nvSpPr>
        <p:spPr>
          <a:xfrm>
            <a:off x="681120" y="3135240"/>
            <a:ext cx="7826760" cy="60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tr-TR" sz="1800" spc="-1" strike="noStrike"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2160000" y="470880"/>
            <a:ext cx="5040000" cy="610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LibreOffice/7.1.3.2$Windows_X86_64 LibreOffice_project/47f78053abe362b9384784d31a6e56f8511eb1c1</Application>
  <AppVersion>15.0000</AppVersion>
  <Words>2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2020-04-06T10:15:56Z</dcterms:created>
  <dc:creator>Grundıg</dc:creator>
  <dc:description/>
  <dc:language>tr-TR</dc:language>
  <cp:lastModifiedBy/>
  <dcterms:modified xsi:type="dcterms:W3CDTF">2021-08-15T18:20:24Z</dcterms:modified>
  <cp:revision>23</cp:revision>
  <dc:subject/>
  <dc:title>PowerPoint Sunusu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Ekran Gösterisi (4:3)</vt:lpwstr>
  </property>
  <property fmtid="{D5CDD505-2E9C-101B-9397-08002B2CF9AE}" pid="3" name="Slides">
    <vt:i4>1</vt:i4>
  </property>
</Properties>
</file>